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1"/>
  </p:notesMasterIdLst>
  <p:handoutMasterIdLst>
    <p:handoutMasterId r:id="rId12"/>
  </p:handoutMasterIdLst>
  <p:sldIdLst>
    <p:sldId id="256" r:id="rId5"/>
    <p:sldId id="277" r:id="rId6"/>
    <p:sldId id="262" r:id="rId7"/>
    <p:sldId id="295" r:id="rId8"/>
    <p:sldId id="296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2" y="30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9/12/2021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9/12/2021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2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sz="2800" dirty="0"/>
              <a:t>Using an unsupervised Machine learning algo to predict the next great city to move to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0" y="5586889"/>
            <a:ext cx="5384073" cy="1122201"/>
          </a:xfrm>
        </p:spPr>
        <p:txBody>
          <a:bodyPr>
            <a:normAutofit/>
          </a:bodyPr>
          <a:lstStyle/>
          <a:p>
            <a:r>
              <a:rPr lang="en-US" sz="1400" dirty="0"/>
              <a:t>Group 4 – “Dave’s Eagles”</a:t>
            </a:r>
          </a:p>
          <a:p>
            <a:r>
              <a:rPr lang="en-US" sz="1400" dirty="0"/>
              <a:t>Andrew Gerashchenko, Lucy Green, Natasha Nelson, Stephen Pozzuoli &amp; David Supple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/>
          <a:lstStyle/>
          <a:p>
            <a:r>
              <a:rPr lang="en-ZA" dirty="0"/>
              <a:t>ABOUT the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/>
          <a:p>
            <a:r>
              <a:rPr lang="en-US" dirty="0"/>
              <a:t>We plan to use K-Means clustering to explore anomalies within the data. Our goal is to find cities where real estate may be ready to boom. </a:t>
            </a:r>
          </a:p>
          <a:p>
            <a:r>
              <a:rPr lang="en-US" dirty="0"/>
              <a:t>We heavily utilized Python, Google Collab, Postgres and unsupervised machine learning to develop our data.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12" y="-261118"/>
            <a:ext cx="8421688" cy="1325563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1497" y="1459277"/>
            <a:ext cx="4031030" cy="1057308"/>
          </a:xfrm>
        </p:spPr>
        <p:txBody>
          <a:bodyPr/>
          <a:lstStyle/>
          <a:p>
            <a:pPr algn="l"/>
            <a:r>
              <a:rPr lang="en-US" dirty="0"/>
              <a:t>Using the Elbow Curve method, we were able to determine 4 unique clusters from our data set.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1497" y="4449382"/>
            <a:ext cx="4031030" cy="190696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After running the clustering model, it displayed 4 distinct clusters for us to explore.</a:t>
            </a:r>
          </a:p>
          <a:p>
            <a:pPr algn="l"/>
            <a:r>
              <a:rPr lang="en-US" dirty="0"/>
              <a:t>Using these clusters, we attempted to find the correlations between the data and what caused the cities to be clustered the way they did. </a:t>
            </a: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4" name="Picture 23" descr="A picture containing chart&#10;&#10;Description automatically generated">
            <a:extLst>
              <a:ext uri="{FF2B5EF4-FFF2-40B4-BE49-F238E27FC236}">
                <a16:creationId xmlns:a16="http://schemas.microsoft.com/office/drawing/2014/main" id="{17FA932C-BC5B-4A07-B2A0-1F84820E5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3" y="3599725"/>
            <a:ext cx="4392473" cy="2756625"/>
          </a:xfrm>
          <a:prstGeom prst="rect">
            <a:avLst/>
          </a:prstGeom>
        </p:spPr>
      </p:pic>
      <p:pic>
        <p:nvPicPr>
          <p:cNvPr id="26" name="Picture 2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4249D-6FEE-4265-8B00-DCA58AE40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114" y="756924"/>
            <a:ext cx="4392473" cy="246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8983" y="2628616"/>
            <a:ext cx="4823508" cy="1600768"/>
          </a:xfrm>
        </p:spPr>
        <p:txBody>
          <a:bodyPr/>
          <a:lstStyle/>
          <a:p>
            <a:pPr algn="l"/>
            <a:r>
              <a:rPr lang="en-US" dirty="0"/>
              <a:t>Tableau will be a key element of the image process we hope to deliver on our dashboard. Examples of some that we have created already are here.</a:t>
            </a: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E6E536-9DDE-4CE2-9011-BA9A6BA54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497" y="-169903"/>
            <a:ext cx="8421688" cy="1325563"/>
          </a:xfrm>
        </p:spPr>
        <p:txBody>
          <a:bodyPr/>
          <a:lstStyle/>
          <a:p>
            <a:r>
              <a:rPr lang="en-US" dirty="0"/>
              <a:t>Dashboard tools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4AF1975D-2455-4B64-8FE4-19F0D2A65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706" y="772885"/>
            <a:ext cx="4300957" cy="2656115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727CFB5-8FDC-45A6-8EB8-F05E35613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126" y="3659552"/>
            <a:ext cx="4410115" cy="246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03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7463" y="2352923"/>
            <a:ext cx="4823508" cy="1600768"/>
          </a:xfrm>
        </p:spPr>
        <p:txBody>
          <a:bodyPr/>
          <a:lstStyle/>
          <a:p>
            <a:pPr algn="l"/>
            <a:r>
              <a:rPr lang="en-US" dirty="0"/>
              <a:t>We are in the process of building an interactive website for the user to explore using JavaScript. </a:t>
            </a:r>
          </a:p>
          <a:p>
            <a:pPr algn="l"/>
            <a:r>
              <a:rPr lang="en-US" dirty="0"/>
              <a:t>Within this, we hope to utilize choice menus for the user to pick from a list of cities and see pertinent information to the project that we uncovered. </a:t>
            </a:r>
          </a:p>
          <a:p>
            <a:pPr algn="l"/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E6E536-9DDE-4CE2-9011-BA9A6BA54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497" y="-169903"/>
            <a:ext cx="8421688" cy="1325563"/>
          </a:xfrm>
        </p:spPr>
        <p:txBody>
          <a:bodyPr/>
          <a:lstStyle/>
          <a:p>
            <a:r>
              <a:rPr lang="en-US" dirty="0"/>
              <a:t>Interactive elements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0228268-FD4E-4188-ADCC-2F9AF29E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341" y="1436913"/>
            <a:ext cx="6371580" cy="386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5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light pitch_tm56180624_Win32_LW_SL_v3" id="{5A4404DB-4ECC-4373-8C35-B428B8CCB737}" vid="{DB02F28E-0C23-47F0-A348-62748A79E2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45</TotalTime>
  <Words>241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Tenorite</vt:lpstr>
      <vt:lpstr>Monoline</vt:lpstr>
      <vt:lpstr>Using an unsupervised Machine learning algo to predict the next great city to move to </vt:lpstr>
      <vt:lpstr>ABOUT the project</vt:lpstr>
      <vt:lpstr>K-means clustering</vt:lpstr>
      <vt:lpstr>Dashboard tools</vt:lpstr>
      <vt:lpstr>Interactive elements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an unsupervised Machine learning algo to predict the next great city to move to </dc:title>
  <dc:creator>pozzuolis@gmail.com</dc:creator>
  <cp:lastModifiedBy>pozzuolis@gmail.com</cp:lastModifiedBy>
  <cp:revision>3</cp:revision>
  <dcterms:created xsi:type="dcterms:W3CDTF">2021-09-12T23:44:47Z</dcterms:created>
  <dcterms:modified xsi:type="dcterms:W3CDTF">2021-09-13T00:30:01Z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